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6" r:id="rId4"/>
    <p:sldId id="265" r:id="rId5"/>
    <p:sldId id="263" r:id="rId6"/>
    <p:sldId id="267" r:id="rId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75" autoAdjust="0"/>
    <p:restoredTop sz="86409" autoAdjust="0"/>
  </p:normalViewPr>
  <p:slideViewPr>
    <p:cSldViewPr snapToGrid="0">
      <p:cViewPr varScale="1">
        <p:scale>
          <a:sx n="76" d="100"/>
          <a:sy n="76" d="100"/>
        </p:scale>
        <p:origin x="1205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B96BC-99CE-40DF-97E7-9C99DF5F4436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A04E3-8C3E-4734-82B6-8F58D6C96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FB6A4-C714-4EEE-A749-EE91911EF596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7D530-AC0C-4102-A4D4-83B17AF84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FBB9-F006-4988-838B-C841B8427015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BBFA9-ED62-4CA9-BDCA-4208C40BD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887DD-AE7E-4884-BC00-5DD94AE88724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C7795-5FF1-448C-89BC-D8B2CE050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F5445-9CC0-4738-B1D2-AB0180AE684E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148CD-5ADB-4657-A0BE-BAB19F66E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3D02F-A0C2-449E-AE3B-A23CDF3AD38D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92C6E-8EB6-4B46-87C0-C3A7A588C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F2F75-B684-46F1-A343-C30A96D454F5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7728C-CC08-4DD3-B22B-2C566AA33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C0E02-1136-457E-978A-2345C83EAB20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4517-2407-446A-9E23-AFAE77311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7D2B0-0DD9-4823-B593-F74BB1F2556E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03659-3C69-476B-961F-A16524DDB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3716C-F5F6-4352-A4A4-A69177BAA964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12DB7-248F-4C22-83C8-3D5EE9AEF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C4416-E2FF-4FA3-BFE5-130C194303D3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2D4ED-5FD8-4DA8-BEFF-EC257563E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8999E7-F43C-44F2-BC52-E8F4E9706C45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3E662B-49B8-466A-987C-E516AA137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2763" y="50800"/>
            <a:ext cx="9075737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9075" y="3053286"/>
            <a:ext cx="4352925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532564" y="388938"/>
            <a:ext cx="11384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Учебная мотивация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это процесс, который запускает, направляет и поддерживает усилия, направленные на выполнение учебной деятельности. Это сложная, комплексная система, образуемая мотивами, целями, реакциями на неудачу, настойчивостью и установками ученика.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9625" y="4541838"/>
            <a:ext cx="6715125" cy="1816100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Цель </a:t>
            </a:r>
            <a:r>
              <a:rPr lang="ru-RU" sz="2800" dirty="0"/>
              <a:t>— </a:t>
            </a:r>
            <a:r>
              <a:rPr lang="ru-RU" sz="2800" i="1" dirty="0"/>
              <a:t>это предвидимый результат, представляемый и осознаваемый человеком.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</a:rPr>
              <a:t>Мотив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- </a:t>
            </a:r>
            <a:r>
              <a:rPr lang="ru-RU" sz="2800" i="1" dirty="0"/>
              <a:t>побуждение к достижению цели.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9675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/>
          <a:srcRect l="3006" t="2841" r="2403" b="14754"/>
          <a:stretch>
            <a:fillRect/>
          </a:stretch>
        </p:blipFill>
        <p:spPr bwMode="auto">
          <a:xfrm>
            <a:off x="195262" y="209550"/>
            <a:ext cx="11460825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1184275" y="1649413"/>
            <a:ext cx="104933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 кита учебной мотивации – 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ощущение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самостоятельности процесса поиска знаний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ощущение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свободы выбора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ощущение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успешности.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643" y="0"/>
            <a:ext cx="115857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74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777</cp:lastModifiedBy>
  <cp:revision>83</cp:revision>
  <dcterms:created xsi:type="dcterms:W3CDTF">2017-09-28T22:04:02Z</dcterms:created>
  <dcterms:modified xsi:type="dcterms:W3CDTF">2023-03-22T14:10:45Z</dcterms:modified>
</cp:coreProperties>
</file>